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7" r:id="rId3"/>
    <p:sldId id="273" r:id="rId4"/>
    <p:sldId id="278" r:id="rId5"/>
    <p:sldId id="274" r:id="rId6"/>
    <p:sldId id="279" r:id="rId7"/>
    <p:sldId id="275" r:id="rId8"/>
    <p:sldId id="27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888" y="2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1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7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8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0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67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8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5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68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6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215C-ACDD-4255-9C2B-FBFF4FA6CEDE}" type="datetimeFigureOut">
              <a:rPr lang="en-GB" smtClean="0"/>
              <a:t>27/09/2015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BBC18-CD40-41BD-92FC-59594A29F7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3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474799"/>
            <a:ext cx="11192933" cy="1325563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 Black"/>
                <a:cs typeface="Arial Black"/>
              </a:rPr>
              <a:t>Team Atlantis</a:t>
            </a:r>
            <a:r>
              <a:rPr lang="en-GB" sz="3200" b="1" dirty="0" smtClean="0">
                <a:latin typeface="Arial Black"/>
                <a:cs typeface="Arial Black"/>
              </a:rPr>
              <a:t> </a:t>
            </a:r>
            <a:br>
              <a:rPr lang="en-GB" sz="3200" b="1" dirty="0" smtClean="0">
                <a:latin typeface="Arial Black"/>
                <a:cs typeface="Arial Black"/>
              </a:rPr>
            </a:br>
            <a:r>
              <a:rPr lang="en-GB" sz="3200" b="1" dirty="0" smtClean="0">
                <a:latin typeface="Arial Black"/>
                <a:cs typeface="Arial Black"/>
              </a:rPr>
              <a:t>– “</a:t>
            </a:r>
            <a:r>
              <a:rPr lang="en-GB" sz="3200" b="1" dirty="0" smtClean="0">
                <a:latin typeface="Arial Black"/>
                <a:cs typeface="Arial Black"/>
              </a:rPr>
              <a:t>Dodgy Dealing” </a:t>
            </a:r>
            <a:r>
              <a:rPr lang="en-GB" sz="3200" b="1" dirty="0" smtClean="0">
                <a:latin typeface="Arial Black"/>
                <a:cs typeface="Arial Black"/>
              </a:rPr>
              <a:t>Engine (with DeepDive)</a:t>
            </a:r>
            <a:endParaRPr lang="en-GB" sz="3200" b="1" dirty="0"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239" y="3709538"/>
            <a:ext cx="2371592" cy="11700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u="sng" dirty="0" err="1" smtClean="0"/>
              <a:t>Marek</a:t>
            </a:r>
            <a:r>
              <a:rPr lang="en-US" sz="2400" u="sng" dirty="0" smtClean="0"/>
              <a:t> </a:t>
            </a:r>
            <a:r>
              <a:rPr lang="en-US" sz="2400" u="sng" dirty="0" err="1" smtClean="0"/>
              <a:t>Labos</a:t>
            </a:r>
            <a:endParaRPr lang="en-US" sz="2400" u="sng" dirty="0" smtClean="0"/>
          </a:p>
          <a:p>
            <a:pPr algn="ctr"/>
            <a:r>
              <a:rPr lang="en-US" sz="2400" dirty="0" smtClean="0"/>
              <a:t>Hacker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280" y="2120202"/>
            <a:ext cx="1391168" cy="1391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77" y="1975964"/>
            <a:ext cx="1676827" cy="1676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072" y="2125687"/>
            <a:ext cx="1371798" cy="137179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129764" y="3693419"/>
            <a:ext cx="2371592" cy="117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 smtClean="0"/>
              <a:t>Charles </a:t>
            </a:r>
            <a:r>
              <a:rPr lang="en-US" sz="2400" u="sng" dirty="0" err="1" smtClean="0"/>
              <a:t>Cai</a:t>
            </a:r>
            <a:endParaRPr lang="en-US" sz="2400" u="sng" dirty="0" smtClean="0"/>
          </a:p>
          <a:p>
            <a:pPr algn="ctr"/>
            <a:r>
              <a:rPr lang="en-US" sz="2400" dirty="0" smtClean="0"/>
              <a:t>Hacker</a:t>
            </a:r>
            <a:endParaRPr lang="en-US" sz="24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94174" y="3709538"/>
            <a:ext cx="2371592" cy="117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u="sng" dirty="0" smtClean="0"/>
              <a:t>Johnny Chan</a:t>
            </a:r>
          </a:p>
          <a:p>
            <a:pPr algn="ctr"/>
            <a:r>
              <a:rPr lang="en-US" sz="2400" dirty="0" smtClean="0"/>
              <a:t>Hacker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280" y="5869836"/>
            <a:ext cx="63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#</a:t>
            </a:r>
            <a:r>
              <a:rPr lang="en-US" dirty="0" err="1" smtClean="0"/>
              <a:t>MODHack</a:t>
            </a:r>
            <a:r>
              <a:rPr lang="en-US" dirty="0"/>
              <a:t> </a:t>
            </a:r>
            <a:r>
              <a:rPr lang="en-US" dirty="0" smtClean="0"/>
              <a:t>| </a:t>
            </a:r>
            <a:r>
              <a:rPr lang="en-US" dirty="0" smtClean="0"/>
              <a:t>25-27 September 2015 | </a:t>
            </a:r>
            <a:r>
              <a:rPr lang="en-US" dirty="0" err="1" smtClean="0"/>
              <a:t>WallaceSpace</a:t>
            </a:r>
            <a:r>
              <a:rPr lang="en-US" dirty="0" smtClean="0"/>
              <a:t>, London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5174" r="25586" b="2302"/>
          <a:stretch/>
        </p:blipFill>
        <p:spPr>
          <a:xfrm>
            <a:off x="610939" y="821186"/>
            <a:ext cx="4853976" cy="2388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62" y="1268226"/>
            <a:ext cx="4547985" cy="26411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003177" y="216018"/>
            <a:ext cx="488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MEMEX</a:t>
            </a:r>
            <a:r>
              <a:rPr lang="en-GB" dirty="0" smtClean="0">
                <a:solidFill>
                  <a:srgbClr val="FF0000"/>
                </a:solidFill>
              </a:rPr>
              <a:t> – to track Human Trafficking Risks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8659" y="593948"/>
            <a:ext cx="536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rgbClr val="FF0000"/>
                </a:solidFill>
              </a:rPr>
              <a:t>Wisci</a:t>
            </a:r>
            <a:r>
              <a:rPr lang="en-GB" sz="2800" b="1" dirty="0" smtClean="0">
                <a:solidFill>
                  <a:srgbClr val="FF0000"/>
                </a:solidFill>
              </a:rPr>
              <a:t>(</a:t>
            </a:r>
            <a:r>
              <a:rPr lang="en-GB" sz="2800" b="1" dirty="0" err="1" smtClean="0">
                <a:solidFill>
                  <a:srgbClr val="FF0000"/>
                </a:solidFill>
              </a:rPr>
              <a:t>pedia</a:t>
            </a:r>
            <a:r>
              <a:rPr lang="en-GB" sz="2800" b="1" dirty="0" smtClean="0">
                <a:solidFill>
                  <a:srgbClr val="FF0000"/>
                </a:solidFill>
              </a:rPr>
              <a:t>) </a:t>
            </a:r>
            <a:r>
              <a:rPr lang="en-GB" dirty="0" smtClean="0">
                <a:solidFill>
                  <a:srgbClr val="FF0000"/>
                </a:solidFill>
              </a:rPr>
              <a:t>– </a:t>
            </a:r>
            <a:r>
              <a:rPr lang="en-GB" dirty="0" err="1" smtClean="0">
                <a:solidFill>
                  <a:srgbClr val="FF0000"/>
                </a:solidFill>
              </a:rPr>
              <a:t>Encylopedia</a:t>
            </a:r>
            <a:r>
              <a:rPr lang="en-GB" dirty="0" smtClean="0">
                <a:solidFill>
                  <a:srgbClr val="FF0000"/>
                </a:solidFill>
              </a:rPr>
              <a:t> built by machine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502" y="4455288"/>
            <a:ext cx="3157125" cy="2127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3990" y="3868464"/>
            <a:ext cx="427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 smtClean="0">
                <a:solidFill>
                  <a:srgbClr val="FF0000"/>
                </a:solidFill>
              </a:rPr>
              <a:t>GeoDeepDive</a:t>
            </a:r>
            <a:r>
              <a:rPr lang="en-GB" dirty="0" smtClean="0">
                <a:solidFill>
                  <a:srgbClr val="FF0000"/>
                </a:solidFill>
              </a:rPr>
              <a:t> – Geo Search Engine 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044" y="668218"/>
            <a:ext cx="1378915" cy="3261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988" y="1031271"/>
            <a:ext cx="1378915" cy="326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591" y="4292231"/>
            <a:ext cx="1378915" cy="3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382" y="1496222"/>
            <a:ext cx="7975268" cy="47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173" y="1496222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85" y="2238987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80" y="2296692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417" y="1397088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6906" y="205468"/>
            <a:ext cx="7777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DeepDive Concept…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209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85" y="1496222"/>
            <a:ext cx="7975268" cy="47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173" y="1496222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85" y="2238987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780" y="2296692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cdn2.iconfinder.com/data/icons/windows-8-metro-style/512/docu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417" y="1397088"/>
            <a:ext cx="627275" cy="62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2266" y="194708"/>
            <a:ext cx="11196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Other potential use case… </a:t>
            </a:r>
            <a:r>
              <a:rPr lang="en-GB" sz="4800" dirty="0" smtClean="0">
                <a:solidFill>
                  <a:srgbClr val="FF0000"/>
                </a:solidFill>
              </a:rPr>
              <a:t>Dodgy Dealings</a:t>
            </a:r>
            <a:r>
              <a:rPr lang="en-GB" sz="4800" dirty="0" smtClean="0"/>
              <a:t>?</a:t>
            </a:r>
            <a:endParaRPr lang="en-GB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5034280" y="4378960"/>
            <a:ext cx="2997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solidFill>
                  <a:srgbClr val="FF0000"/>
                </a:solidFill>
              </a:rPr>
              <a:t>has_dodgy_dealing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9200" y="5247640"/>
            <a:ext cx="217424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Company X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9960" y="5247639"/>
            <a:ext cx="217424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FF0000"/>
                </a:solidFill>
              </a:rPr>
              <a:t>Company Y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341954" y="4156968"/>
            <a:ext cx="3702726" cy="24165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8855034" y="1237629"/>
            <a:ext cx="3245526" cy="20389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568466" y="205468"/>
            <a:ext cx="916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MVP1 – Try out DeepDive Spouse tutorial…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07" y="1142999"/>
            <a:ext cx="7003333" cy="52253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19260" y="1357131"/>
            <a:ext cx="301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Heuristics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354820" y="246568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Joe Block &lt;-&gt; Joe Block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354820" y="282760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Daughter &lt;-&gt; Mother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70340" y="2069286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No husband-wife relationship</a:t>
            </a:r>
            <a:endParaRPr lang="en-GB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8463280" y="4174072"/>
            <a:ext cx="3459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Existing Database</a:t>
            </a:r>
            <a:endParaRPr lang="en-GB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9133840" y="5260374"/>
            <a:ext cx="265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Joe Block &lt;-&gt; Mary Block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727440" y="4812989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husband-wife relationship</a:t>
            </a:r>
            <a:endParaRPr lang="en-GB" u="sng" dirty="0"/>
          </a:p>
        </p:txBody>
      </p:sp>
      <p:sp>
        <p:nvSpPr>
          <p:cNvPr id="16" name="TextBox 15"/>
          <p:cNvSpPr txBox="1"/>
          <p:nvPr/>
        </p:nvSpPr>
        <p:spPr>
          <a:xfrm>
            <a:off x="8755380" y="5629706"/>
            <a:ext cx="3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 husband-wife relationship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133840" y="5999038"/>
            <a:ext cx="265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Joe Block &lt;-&gt; Ann Block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203737" y="3455175"/>
            <a:ext cx="1468120" cy="5232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 smtClean="0"/>
              <a:t>Training</a:t>
            </a:r>
            <a:endParaRPr lang="en-GB" sz="28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840535" y="2606040"/>
            <a:ext cx="1074865" cy="687665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640320" y="4085085"/>
            <a:ext cx="701040" cy="91257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786880" y="4156968"/>
            <a:ext cx="541614" cy="384402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7" y="4890588"/>
            <a:ext cx="6948530" cy="175273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9920" y="5999038"/>
            <a:ext cx="191669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Bob Builder</a:t>
            </a:r>
            <a:endParaRPr lang="en-GB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3967480" y="5983649"/>
            <a:ext cx="191669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Victoria Sponge</a:t>
            </a:r>
            <a:endParaRPr lang="en-GB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069572" y="5999038"/>
            <a:ext cx="191669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Victoria Sponge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437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20" y="494189"/>
            <a:ext cx="7899400" cy="2709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19" y="3530600"/>
            <a:ext cx="8096977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1747" y="2936240"/>
            <a:ext cx="8529320" cy="350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962387" y="6228080"/>
            <a:ext cx="8529320" cy="350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65867" y="1600200"/>
            <a:ext cx="8529320" cy="350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62387" y="5054600"/>
            <a:ext cx="8529320" cy="3505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9491707" y="158138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Freebase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3787" y="5032376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Prediction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3787" y="620926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FF0000"/>
                </a:solidFill>
              </a:rPr>
              <a:t>Huristics</a:t>
            </a:r>
            <a:r>
              <a:rPr lang="en-GB" dirty="0" smtClean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91707" y="2948662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??? Hmmm…..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306" y="-19961"/>
            <a:ext cx="916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MVP1 – Try out DeepDive Spouse tutorial…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082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2021425"/>
            <a:ext cx="10832465" cy="4367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7160" y="4312345"/>
            <a:ext cx="619950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Fixed missing double quotes! </a:t>
            </a:r>
            <a:r>
              <a:rPr lang="en-GB" sz="3200" dirty="0" smtClean="0">
                <a:sym typeface="Wingdings" panose="05000000000000000000" pitchFamily="2" charset="2"/>
              </a:rPr>
              <a:t></a:t>
            </a:r>
            <a:endParaRPr lang="en-GB" sz="3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94200" y="4897120"/>
            <a:ext cx="822960" cy="3302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5" y="425531"/>
            <a:ext cx="1316909" cy="131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90066" y="769348"/>
            <a:ext cx="7444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Contribution…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3896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27107" y="1260629"/>
            <a:ext cx="3799643" cy="371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464204" y="1730230"/>
            <a:ext cx="2885245" cy="29926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898474" y="2172811"/>
            <a:ext cx="2153575" cy="23717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433743" y="5443424"/>
            <a:ext cx="8205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https://github.com/atlantis2020/mini_deepdive</a:t>
            </a:r>
          </a:p>
        </p:txBody>
      </p:sp>
      <p:pic>
        <p:nvPicPr>
          <p:cNvPr id="1026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95" y="1260629"/>
            <a:ext cx="3424107" cy="34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72326" y="2201663"/>
            <a:ext cx="25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Ubuntu/Trusty64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30032" y="2612780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 GB RAM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130032" y="2969595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 CPU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10688" y="1803479"/>
            <a:ext cx="183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Vagrant VM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012924" y="1319648"/>
            <a:ext cx="183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VirtualBox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130032" y="3405436"/>
            <a:ext cx="183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DeepDive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130032" y="3762251"/>
            <a:ext cx="183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130031" y="4175224"/>
            <a:ext cx="183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PostgreSQL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520920" y="6058132"/>
            <a:ext cx="306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(Experimental Phase)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3742" y="212114"/>
            <a:ext cx="9782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For info: Vagrant VM </a:t>
            </a:r>
            <a:r>
              <a:rPr lang="en-GB" sz="2400" dirty="0" smtClean="0"/>
              <a:t>(for future development)…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048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47208" y="2256554"/>
            <a:ext cx="6475299" cy="24156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dirty="0" smtClean="0"/>
              <a:t>Q&amp;A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2818280" y="5869836"/>
            <a:ext cx="63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#</a:t>
            </a:r>
            <a:r>
              <a:rPr lang="en-US" dirty="0" err="1" smtClean="0"/>
              <a:t>MODHack</a:t>
            </a:r>
            <a:r>
              <a:rPr lang="en-US" dirty="0"/>
              <a:t> </a:t>
            </a:r>
            <a:r>
              <a:rPr lang="en-US" dirty="0" smtClean="0"/>
              <a:t>| </a:t>
            </a:r>
            <a:r>
              <a:rPr lang="en-US" dirty="0" smtClean="0"/>
              <a:t>25-27 September 2015 | </a:t>
            </a:r>
            <a:r>
              <a:rPr lang="en-US" dirty="0" err="1" smtClean="0"/>
              <a:t>WallaceSpace</a:t>
            </a:r>
            <a:r>
              <a:rPr lang="en-US" dirty="0" smtClean="0"/>
              <a:t>, London 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07999" y="474799"/>
            <a:ext cx="111929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 Black"/>
                <a:cs typeface="Arial Black"/>
              </a:rPr>
              <a:t>Team Atlantis</a:t>
            </a:r>
            <a:r>
              <a:rPr lang="en-GB" sz="3200" b="1" dirty="0" smtClean="0">
                <a:latin typeface="Arial Black"/>
                <a:cs typeface="Arial Black"/>
              </a:rPr>
              <a:t> </a:t>
            </a:r>
            <a:br>
              <a:rPr lang="en-GB" sz="3200" b="1" dirty="0" smtClean="0">
                <a:latin typeface="Arial Black"/>
                <a:cs typeface="Arial Black"/>
              </a:rPr>
            </a:br>
            <a:r>
              <a:rPr lang="en-GB" sz="3200" b="1" dirty="0" smtClean="0">
                <a:latin typeface="Arial Black"/>
                <a:cs typeface="Arial Black"/>
              </a:rPr>
              <a:t>– “Dodgy Dealing” Engine (with DeepDive)</a:t>
            </a:r>
            <a:endParaRPr lang="en-GB" sz="3200" b="1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4974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165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Wingdings</vt:lpstr>
      <vt:lpstr>Office Theme</vt:lpstr>
      <vt:lpstr>Team Atlantis  – “Dodgy Dealing” Engine (with DeepDive)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Alarm for  “Smarter” Home</dc:title>
  <dc:creator>Charles Cai</dc:creator>
  <cp:lastModifiedBy>Johnny Chan</cp:lastModifiedBy>
  <cp:revision>70</cp:revision>
  <dcterms:created xsi:type="dcterms:W3CDTF">2015-07-22T14:15:47Z</dcterms:created>
  <dcterms:modified xsi:type="dcterms:W3CDTF">2015-09-27T07:48:20Z</dcterms:modified>
</cp:coreProperties>
</file>